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f5e1f2bf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f5e1f2bf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67997be88_3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67997be88_3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67997be88_3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67997be88_3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f5e1f2bf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f5e1f2bf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f5e1f2bf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9f5e1f2bf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142" y="1133633"/>
            <a:ext cx="2604749" cy="260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1104350" y="293475"/>
            <a:ext cx="1923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День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7049050" y="293475"/>
            <a:ext cx="1923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Ночь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0825"/>
            <a:ext cx="4572000" cy="382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3225" y="980825"/>
            <a:ext cx="4408374" cy="382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lin ang="5400012" scaled="0"/>
        </a:gra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87875" y="4445350"/>
            <a:ext cx="3880200" cy="4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2159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2220300" y="131275"/>
            <a:ext cx="47034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Противники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69" name="Google Shape;69;p15" title="водяной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350" y="1645000"/>
            <a:ext cx="3153024" cy="3153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title="леший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3337" y="1946200"/>
            <a:ext cx="3037151" cy="303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 title="чёрт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768525" y="80075"/>
            <a:ext cx="4983350" cy="498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lin ang="5400012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1977150" y="278025"/>
            <a:ext cx="51897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Союзники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6125" y="1715400"/>
            <a:ext cx="3139651" cy="313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8876" y="1977075"/>
            <a:ext cx="3000625" cy="3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0624" y="1766700"/>
            <a:ext cx="2959826" cy="295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6">
            <a:alphaModFix/>
          </a:blip>
          <a:srcRect b="-3960" l="-5169" r="-2751" t="-3960"/>
          <a:stretch/>
        </p:blipFill>
        <p:spPr>
          <a:xfrm>
            <a:off x="827400" y="6280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lin ang="16200038" scaled="0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1977150" y="239400"/>
            <a:ext cx="51897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Музыка и ритм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6875" y="650750"/>
            <a:ext cx="7431551" cy="435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A7A7A"/>
            </a:gs>
            <a:gs pos="100000">
              <a:srgbClr val="39393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1977150" y="2204775"/>
            <a:ext cx="51897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</a:rPr>
              <a:t>Поиграйте в нашу игру. Когда-нибудь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